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0" r:id="rId25"/>
  </p:sldIdLst>
  <p:sldSz cx="9144000" cy="6858000" type="screen4x3"/>
  <p:notesSz cx="6858000" cy="9144000"/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6433" autoAdjust="0"/>
  </p:normalViewPr>
  <p:slideViewPr>
    <p:cSldViewPr>
      <p:cViewPr>
        <p:scale>
          <a:sx n="100" d="100"/>
          <a:sy n="100" d="100"/>
        </p:scale>
        <p:origin x="480" y="-1080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0" y="2136905"/>
            <a:ext cx="7306903" cy="41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259632" y="2136904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M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ettre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en place une infrastructure client-serveur capable d’encaisser un grand nombre de joueurs.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Il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y a donc un risque que nous n’arrivions pas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maitriser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cette technologie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Demande de l’aide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à nos professeurs suiveurs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pour nous </a:t>
            </a: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débloquer et nous aider à avancer</a:t>
            </a:r>
          </a:p>
          <a:p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tiliser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une technologie de communication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client-serveur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le projet ne soit donc pas finalisé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temps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réduire les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fonctionnalités afin de garder celles de base et nous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mettre à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jour le jeu au fur et à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mesure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afin d’y apporter les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fonctionnalités manquantes</a:t>
            </a:r>
          </a:p>
          <a:p>
            <a:endParaRPr lang="fr-FR" sz="16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Serveur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d’intégration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est indisponible</a:t>
            </a: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-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Nous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travaillerons sur nos postes en local </a:t>
            </a:r>
            <a:endParaRPr lang="fr-FR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342132" y="2118921"/>
            <a:ext cx="71183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-Trouver </a:t>
            </a:r>
            <a:r>
              <a:rPr lang="fr-FR" dirty="0"/>
              <a:t>une technologie de serveur permettant d’héberger </a:t>
            </a:r>
            <a:r>
              <a:rPr lang="fr-FR" dirty="0" smtClean="0"/>
              <a:t>un </a:t>
            </a:r>
          </a:p>
          <a:p>
            <a:pPr algn="ctr"/>
            <a:r>
              <a:rPr lang="fr-FR" dirty="0" smtClean="0"/>
              <a:t>nombre important de </a:t>
            </a:r>
            <a:r>
              <a:rPr lang="fr-FR" dirty="0"/>
              <a:t>joueurs </a:t>
            </a:r>
            <a:r>
              <a:rPr lang="fr-FR" dirty="0" smtClean="0"/>
              <a:t>simultanément</a:t>
            </a:r>
          </a:p>
          <a:p>
            <a:pPr algn="ctr"/>
            <a:r>
              <a:rPr lang="fr-FR" dirty="0" smtClean="0"/>
              <a:t>-Trouver </a:t>
            </a:r>
            <a:r>
              <a:rPr lang="fr-FR" dirty="0"/>
              <a:t>un Framework JavaScript nous permettant de réaliser la partie graphique du jeu</a:t>
            </a:r>
            <a:r>
              <a:rPr lang="fr-FR" dirty="0" smtClean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 - </a:t>
            </a:r>
            <a:r>
              <a:rPr lang="fr-FR" dirty="0" smtClean="0">
                <a:solidFill>
                  <a:srgbClr val="00B050"/>
                </a:solidFill>
              </a:rPr>
              <a:t>ASP </a:t>
            </a:r>
            <a:r>
              <a:rPr lang="fr-FR" dirty="0">
                <a:solidFill>
                  <a:srgbClr val="00B050"/>
                </a:solidFill>
              </a:rPr>
              <a:t>.Net</a:t>
            </a:r>
            <a:r>
              <a:rPr lang="fr-FR" dirty="0"/>
              <a:t>, ce Framework web puissant va nous </a:t>
            </a:r>
            <a:endParaRPr lang="fr-FR" dirty="0" smtClean="0"/>
          </a:p>
          <a:p>
            <a:pPr algn="ctr"/>
            <a:r>
              <a:rPr lang="fr-FR" dirty="0" smtClean="0"/>
              <a:t>permettre </a:t>
            </a:r>
            <a:r>
              <a:rPr lang="fr-FR" dirty="0"/>
              <a:t>de mettre en </a:t>
            </a:r>
            <a:r>
              <a:rPr lang="fr-FR" dirty="0" smtClean="0"/>
              <a:t>œuvre </a:t>
            </a:r>
            <a:r>
              <a:rPr lang="fr-FR" dirty="0"/>
              <a:t>un serveur capable de </a:t>
            </a:r>
            <a:endParaRPr lang="fr-FR" dirty="0" smtClean="0"/>
          </a:p>
          <a:p>
            <a:pPr algn="ctr"/>
            <a:r>
              <a:rPr lang="fr-FR" dirty="0" smtClean="0"/>
              <a:t>communiquer instantanément </a:t>
            </a:r>
            <a:r>
              <a:rPr lang="fr-FR" dirty="0"/>
              <a:t>avec le client en utilisant un </a:t>
            </a:r>
            <a:endParaRPr lang="fr-FR" dirty="0" smtClean="0"/>
          </a:p>
          <a:p>
            <a:pPr algn="ctr"/>
            <a:r>
              <a:rPr lang="fr-FR" dirty="0" smtClean="0"/>
              <a:t>protocole </a:t>
            </a:r>
            <a:r>
              <a:rPr lang="fr-FR" dirty="0"/>
              <a:t>de socket grâce à la </a:t>
            </a:r>
            <a:r>
              <a:rPr lang="fr-FR" dirty="0" smtClean="0"/>
              <a:t>librairie </a:t>
            </a:r>
            <a:r>
              <a:rPr lang="fr-FR" dirty="0" err="1" smtClean="0"/>
              <a:t>SignalR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-</a:t>
            </a:r>
            <a:r>
              <a:rPr lang="fr-FR" dirty="0" err="1" smtClean="0">
                <a:solidFill>
                  <a:srgbClr val="00B050"/>
                </a:solidFill>
              </a:rPr>
              <a:t>TypeScript</a:t>
            </a:r>
            <a:r>
              <a:rPr lang="fr-FR" dirty="0" smtClean="0"/>
              <a:t>, qui est un moteur de jeu JavaScript simple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d’utilisation. Il nous permettra de réaliser la partie graphique </a:t>
            </a:r>
            <a:r>
              <a:rPr lang="fr-FR" dirty="0" smtClean="0"/>
              <a:t>du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jeu qui sera visible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Carte de navigation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064280" y="2232436"/>
            <a:ext cx="73789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	- </a:t>
            </a:r>
            <a:r>
              <a:rPr lang="fr-FR" dirty="0"/>
              <a:t>Le serveur devra être disponible pendant </a:t>
            </a:r>
            <a:r>
              <a:rPr lang="fr-FR" dirty="0">
                <a:solidFill>
                  <a:srgbClr val="00B050"/>
                </a:solidFill>
              </a:rPr>
              <a:t>95% </a:t>
            </a:r>
            <a:endParaRPr lang="fr-FR" dirty="0" smtClean="0">
              <a:solidFill>
                <a:srgbClr val="00B050"/>
              </a:solidFill>
            </a:endParaRPr>
          </a:p>
          <a:p>
            <a:r>
              <a:rPr lang="fr-FR" dirty="0">
                <a:solidFill>
                  <a:srgbClr val="00B050"/>
                </a:solidFill>
              </a:rPr>
              <a:t>	</a:t>
            </a:r>
            <a:r>
              <a:rPr lang="fr-FR" dirty="0" smtClean="0">
                <a:solidFill>
                  <a:srgbClr val="00B050"/>
                </a:solidFill>
              </a:rPr>
              <a:t>		</a:t>
            </a:r>
            <a:r>
              <a:rPr lang="fr-FR" dirty="0" smtClean="0"/>
              <a:t>de </a:t>
            </a:r>
            <a:r>
              <a:rPr lang="fr-FR" dirty="0"/>
              <a:t>la </a:t>
            </a:r>
            <a:r>
              <a:rPr lang="fr-FR" dirty="0" smtClean="0"/>
              <a:t>journée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/>
              <a:t>Le déplacement et les actions des joueurs devront se faire </a:t>
            </a:r>
            <a:r>
              <a:rPr lang="fr-FR" dirty="0" smtClean="0"/>
              <a:t>	      de </a:t>
            </a:r>
            <a:r>
              <a:rPr lang="fr-FR" dirty="0"/>
              <a:t>manière fluide, sans </a:t>
            </a:r>
            <a:r>
              <a:rPr lang="fr-FR" dirty="0" smtClean="0"/>
              <a:t>ralentissement</a:t>
            </a:r>
          </a:p>
          <a:p>
            <a:r>
              <a:rPr lang="fr-FR" dirty="0"/>
              <a:t>	</a:t>
            </a:r>
            <a:r>
              <a:rPr lang="fr-FR" dirty="0" smtClean="0"/>
              <a:t>	 </a:t>
            </a:r>
            <a:r>
              <a:rPr lang="fr-FR" dirty="0"/>
              <a:t>et avec une faible latence (</a:t>
            </a:r>
            <a:r>
              <a:rPr lang="fr-FR" dirty="0">
                <a:solidFill>
                  <a:srgbClr val="00B050"/>
                </a:solidFill>
              </a:rPr>
              <a:t>20ms</a:t>
            </a:r>
            <a:r>
              <a:rPr lang="fr-FR" dirty="0"/>
              <a:t>).</a:t>
            </a:r>
          </a:p>
          <a:p>
            <a:r>
              <a:rPr lang="fr-FR" dirty="0" smtClean="0"/>
              <a:t>	- </a:t>
            </a:r>
            <a:r>
              <a:rPr lang="fr-FR" dirty="0"/>
              <a:t>L’interface utilisateur devra être </a:t>
            </a:r>
            <a:r>
              <a:rPr lang="fr-FR" dirty="0" smtClean="0"/>
              <a:t>simple, intuitive 		      et le nombre </a:t>
            </a:r>
            <a:r>
              <a:rPr lang="fr-FR" dirty="0"/>
              <a:t>de boutons visibles à l’écran </a:t>
            </a:r>
            <a:r>
              <a:rPr lang="fr-FR" dirty="0" smtClean="0"/>
              <a:t>				sera moins </a:t>
            </a:r>
            <a:r>
              <a:rPr lang="fr-FR" dirty="0"/>
              <a:t>de </a:t>
            </a:r>
            <a:r>
              <a:rPr lang="fr-FR" dirty="0" smtClean="0">
                <a:solidFill>
                  <a:srgbClr val="00B050"/>
                </a:solidFill>
              </a:rPr>
              <a:t>10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 smtClean="0"/>
              <a:t>	- Le </a:t>
            </a:r>
            <a:r>
              <a:rPr lang="fr-FR" dirty="0"/>
              <a:t>jeu devra également être simple </a:t>
            </a:r>
            <a:r>
              <a:rPr lang="fr-FR" dirty="0" smtClean="0"/>
              <a:t>d’utilisation</a:t>
            </a:r>
          </a:p>
          <a:p>
            <a:r>
              <a:rPr lang="fr-FR" dirty="0" smtClean="0"/>
              <a:t>	- Le </a:t>
            </a:r>
            <a:r>
              <a:rPr lang="fr-FR" dirty="0"/>
              <a:t>serveur devra être flexible, il faudra pouvoir augmenter </a:t>
            </a:r>
            <a:r>
              <a:rPr lang="fr-FR" dirty="0" smtClean="0"/>
              <a:t>	      rapidement </a:t>
            </a:r>
            <a:r>
              <a:rPr lang="fr-FR" dirty="0"/>
              <a:t>la capacité du serveur </a:t>
            </a:r>
            <a:r>
              <a:rPr lang="fr-FR" dirty="0" smtClean="0"/>
              <a:t>					en </a:t>
            </a:r>
            <a:r>
              <a:rPr lang="fr-FR" dirty="0"/>
              <a:t>fonction du nombre de joueurs.</a:t>
            </a:r>
          </a:p>
          <a:p>
            <a:r>
              <a:rPr lang="fr-FR" dirty="0" smtClean="0"/>
              <a:t>	- Les </a:t>
            </a:r>
            <a:r>
              <a:rPr lang="fr-FR" dirty="0"/>
              <a:t>données des utilisateurs devront être </a:t>
            </a:r>
            <a:r>
              <a:rPr lang="fr-FR" dirty="0" smtClean="0"/>
              <a:t>sécurisées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82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Attributs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" y="1823565"/>
            <a:ext cx="2255531" cy="22555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10" y="2454671"/>
            <a:ext cx="1794039" cy="17940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4104691"/>
            <a:ext cx="1507238" cy="1258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1" y="4675847"/>
            <a:ext cx="2099312" cy="11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170576" y="2492896"/>
            <a:ext cx="720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Serveur </a:t>
            </a:r>
            <a:r>
              <a:rPr lang="fr-FR" sz="2400" dirty="0"/>
              <a:t>qui permettra la </a:t>
            </a:r>
            <a:r>
              <a:rPr lang="fr-FR" sz="2400" dirty="0" smtClean="0"/>
              <a:t>synchronisation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dirty="0" smtClean="0"/>
              <a:t>joueurs</a:t>
            </a:r>
          </a:p>
          <a:p>
            <a:pPr marL="342900" indent="-342900" algn="ctr">
              <a:buFontTx/>
              <a:buChar char="-"/>
            </a:pPr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Base </a:t>
            </a:r>
            <a:r>
              <a:rPr lang="fr-FR" sz="2400" dirty="0"/>
              <a:t>de données relationnelle contenant </a:t>
            </a:r>
            <a:endParaRPr lang="fr-FR" sz="2400" dirty="0" smtClean="0"/>
          </a:p>
          <a:p>
            <a:pPr algn="ctr"/>
            <a:r>
              <a:rPr lang="fr-FR" sz="2400" dirty="0" smtClean="0"/>
              <a:t>les </a:t>
            </a:r>
            <a:r>
              <a:rPr lang="fr-FR" sz="2400" dirty="0"/>
              <a:t>données liées aux joueurs </a:t>
            </a:r>
            <a:endParaRPr lang="fr-FR" sz="2400" dirty="0" smtClean="0"/>
          </a:p>
          <a:p>
            <a:pPr algn="ctr"/>
            <a:r>
              <a:rPr lang="fr-FR" sz="2400" dirty="0" smtClean="0"/>
              <a:t>et </a:t>
            </a:r>
            <a:r>
              <a:rPr lang="fr-FR" sz="2400" dirty="0"/>
              <a:t>à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7" y="97985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276999"/>
          </a:xfrm>
        </p:spPr>
        <p:txBody>
          <a:bodyPr/>
          <a:lstStyle/>
          <a:p>
            <a:r>
              <a:rPr lang="fr-FR" altLang="ko-KR" sz="2000" noProof="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Rami MORRI</a:t>
            </a:r>
            <a:endParaRPr lang="fr-FR" altLang="ko-KR" sz="2000" noProof="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Valentin</a:t>
            </a:r>
            <a:r>
              <a:rPr lang="fr-FR" altLang="ko-KR" sz="3200" dirty="0" smtClean="0">
                <a:latin typeface="NEOTERIC" pitchFamily="2" charset="0"/>
              </a:rPr>
              <a:t> </a:t>
            </a:r>
            <a:r>
              <a:rPr lang="fr-FR" altLang="ko-KR" sz="20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CHATELAIN</a:t>
            </a:r>
            <a:endParaRPr lang="ko-KR" altLang="en-US" sz="2000" dirty="0"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136905"/>
            <a:ext cx="6912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joueurs,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et d’exercer 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virtuel.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22644" y="1985665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synchroniser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de données des   joueurs </a:t>
            </a:r>
          </a:p>
          <a:p>
            <a:pPr algn="ctr"/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Créer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- Réaliser la partie cliente du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276872"/>
            <a:ext cx="6840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se trouve à l’adresse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suivante: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400" dirty="0">
                <a:solidFill>
                  <a:srgbClr val="FF0000"/>
                </a:solidFill>
                <a:latin typeface="Calibri" panose="020F0502020204030204" pitchFamily="34" charset="0"/>
              </a:rPr>
              <a:t>https://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trello.com/b/sukrra5a/wander </a:t>
            </a:r>
            <a:endParaRPr lang="fr-FR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Il sera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mis à jour par le chef de projet à chaque fin de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semaine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ou lorsqu’une tâche sera terminée.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Nous insérons dans 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trello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les fonctionnalités à développer.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chef de projet décidera au fur et à mesure qui va faire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quoi,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contiendra les listes suivantes :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To do : les tâches à réaliser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Done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tâches terminées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Ideas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idées proposées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In Progress : les tâches en cours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problèmes rencontrés. </a:t>
            </a:r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461</Words>
  <Application>Microsoft Office PowerPoint</Application>
  <PresentationFormat>Affichage à l'écran (4:3)</PresentationFormat>
  <Paragraphs>146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Calibri</vt:lpstr>
      <vt:lpstr>Impact</vt:lpstr>
      <vt:lpstr>NEOTERIC</vt:lpstr>
      <vt:lpstr>Segoe UI</vt:lpstr>
      <vt:lpstr>Segoe UI Emoji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Rami</cp:lastModifiedBy>
  <cp:revision>107</cp:revision>
  <dcterms:created xsi:type="dcterms:W3CDTF">2014-12-22T07:01:46Z</dcterms:created>
  <dcterms:modified xsi:type="dcterms:W3CDTF">2015-10-22T08:47:41Z</dcterms:modified>
</cp:coreProperties>
</file>